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</p:sldIdLst>
  <p:sldSz cx="4319588" cy="6911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4E4E4"/>
    <a:srgbClr val="333333"/>
    <a:srgbClr val="FEFAF4"/>
    <a:srgbClr val="FCEEDC"/>
    <a:srgbClr val="F9DEBD"/>
    <a:srgbClr val="E98A15"/>
    <a:srgbClr val="2C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85E42-FF05-4C15-BDD2-6A96F3507E0F}" v="4" dt="2025-07-03T14:44:59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4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3EF85E42-FF05-4C15-BDD2-6A96F3507E0F}"/>
    <pc:docChg chg="delSld modSld">
      <pc:chgData name="Fatima Pillosu" userId="a6295d4dc9e22643" providerId="LiveId" clId="{3EF85E42-FF05-4C15-BDD2-6A96F3507E0F}" dt="2025-07-03T14:44:59.496" v="5" actId="571"/>
      <pc:docMkLst>
        <pc:docMk/>
      </pc:docMkLst>
      <pc:sldChg chg="del">
        <pc:chgData name="Fatima Pillosu" userId="a6295d4dc9e22643" providerId="LiveId" clId="{3EF85E42-FF05-4C15-BDD2-6A96F3507E0F}" dt="2025-07-03T12:03:32.342" v="0" actId="47"/>
        <pc:sldMkLst>
          <pc:docMk/>
          <pc:sldMk cId="1077421182" sldId="256"/>
        </pc:sldMkLst>
      </pc:sldChg>
      <pc:sldChg chg="addSp modSp">
        <pc:chgData name="Fatima Pillosu" userId="a6295d4dc9e22643" providerId="LiveId" clId="{3EF85E42-FF05-4C15-BDD2-6A96F3507E0F}" dt="2025-07-03T14:44:59.496" v="5" actId="571"/>
        <pc:sldMkLst>
          <pc:docMk/>
          <pc:sldMk cId="2517527664" sldId="257"/>
        </pc:sldMkLst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2" creationId="{29057779-2E65-C4BC-C6E2-C229E67EE475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3" creationId="{D6AF5075-18BC-0CDC-5E53-45B3528047DD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4" creationId="{F4A51DDB-3B57-13D9-0515-34550E52CD9A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5" creationId="{DD23DC6F-4DA7-1667-8F59-3348BC713B87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6" creationId="{AFF962F5-0E85-550A-548E-76A62E8A2FE9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7" creationId="{A30481DA-08A5-329C-6C9F-F9F7CC69ABAA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8" creationId="{4D4B6627-FE9E-3C19-A83D-0266DDB52C4E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9" creationId="{68849399-5BED-5004-5550-B025EB0500B6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0" creationId="{03F97CC1-C7E8-E198-922F-5EEB11F38A44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1" creationId="{B07575C3-4D29-665A-9118-78B4A0749A68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2" creationId="{746E1401-4992-5177-8B1E-9C3FC4661333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3" creationId="{CBA2C5D4-7E45-27F0-13C7-A442988D2473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4" creationId="{AA5EA2E2-5033-AD20-108A-064329AC5AE5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5" creationId="{AA805AF8-FA20-A14C-E41C-D3EED6494784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6" creationId="{BDAAD766-DA14-1774-83B6-68652AD201F7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7" creationId="{448FC9D0-EBC2-915A-0FE5-85707D4D6DE8}"/>
          </ac:spMkLst>
        </pc:spChg>
        <pc:picChg chg="add mod">
          <ac:chgData name="Fatima Pillosu" userId="a6295d4dc9e22643" providerId="LiveId" clId="{3EF85E42-FF05-4C15-BDD2-6A96F3507E0F}" dt="2025-07-03T14:44:59.496" v="5" actId="571"/>
          <ac:picMkLst>
            <pc:docMk/>
            <pc:sldMk cId="2517527664" sldId="257"/>
            <ac:picMk id="18" creationId="{ABE79E86-2845-B1CC-C8BA-105C1170B615}"/>
          </ac:picMkLst>
        </pc:picChg>
      </pc:sldChg>
      <pc:sldChg chg="del">
        <pc:chgData name="Fatima Pillosu" userId="a6295d4dc9e22643" providerId="LiveId" clId="{3EF85E42-FF05-4C15-BDD2-6A96F3507E0F}" dt="2025-07-03T12:03:34.308" v="1" actId="47"/>
        <pc:sldMkLst>
          <pc:docMk/>
          <pc:sldMk cId="2249938502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1131197"/>
            <a:ext cx="3671650" cy="2406391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3630388"/>
            <a:ext cx="3239691" cy="1668793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716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02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367999"/>
            <a:ext cx="931411" cy="58575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367999"/>
            <a:ext cx="2740239" cy="58575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8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7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723196"/>
            <a:ext cx="3725645" cy="2875189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4625585"/>
            <a:ext cx="3725645" cy="1511994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51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839993"/>
            <a:ext cx="1835825" cy="438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839993"/>
            <a:ext cx="1835825" cy="438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37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368000"/>
            <a:ext cx="3725645" cy="13359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694395"/>
            <a:ext cx="1827388" cy="830396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2524791"/>
            <a:ext cx="1827388" cy="371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694395"/>
            <a:ext cx="1836388" cy="830396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2524791"/>
            <a:ext cx="1836388" cy="371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7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5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31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60798"/>
            <a:ext cx="1393180" cy="161279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995198"/>
            <a:ext cx="2186791" cy="4911982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2073592"/>
            <a:ext cx="1393180" cy="3841587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738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60798"/>
            <a:ext cx="1393180" cy="161279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995198"/>
            <a:ext cx="2186791" cy="4911982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2073592"/>
            <a:ext cx="1393180" cy="3841587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27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368000"/>
            <a:ext cx="3725645" cy="1335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839993"/>
            <a:ext cx="3725645" cy="43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6406378"/>
            <a:ext cx="971907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6406378"/>
            <a:ext cx="1457861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6406378"/>
            <a:ext cx="971907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676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330">
            <a:extLst>
              <a:ext uri="{FF2B5EF4-FFF2-40B4-BE49-F238E27FC236}">
                <a16:creationId xmlns:a16="http://schemas.microsoft.com/office/drawing/2014/main" id="{7CA80247-944D-A79D-DD75-278A2FC157C4}"/>
              </a:ext>
            </a:extLst>
          </p:cNvPr>
          <p:cNvSpPr/>
          <p:nvPr/>
        </p:nvSpPr>
        <p:spPr>
          <a:xfrm>
            <a:off x="-78147" y="-64686"/>
            <a:ext cx="4335187" cy="3825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Optuna history</a:t>
            </a:r>
          </a:p>
          <a:p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Optuna history over </a:t>
            </a:r>
            <a:r>
              <a:rPr lang="en-GB" sz="1000" b="1" dirty="0">
                <a:solidFill>
                  <a:srgbClr val="E98A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validation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datasets</a:t>
            </a:r>
          </a:p>
        </p:txBody>
      </p:sp>
      <p:pic>
        <p:nvPicPr>
          <p:cNvPr id="332" name="Picture 331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B0F96ED-6FC7-2C02-A6D1-92F5638AB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5810749"/>
            <a:ext cx="894944" cy="900000"/>
          </a:xfrm>
          <a:prstGeom prst="rect">
            <a:avLst/>
          </a:prstGeom>
        </p:spPr>
      </p:pic>
      <p:pic>
        <p:nvPicPr>
          <p:cNvPr id="333" name="Picture 332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D5DE24D5-B4EF-383C-89B4-B31572C0D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4875409"/>
            <a:ext cx="894944" cy="900000"/>
          </a:xfrm>
          <a:prstGeom prst="rect">
            <a:avLst/>
          </a:prstGeom>
        </p:spPr>
      </p:pic>
      <p:pic>
        <p:nvPicPr>
          <p:cNvPr id="334" name="Picture 33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8C010E83-3D41-C65F-1972-7728C065E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3940069"/>
            <a:ext cx="894944" cy="900000"/>
          </a:xfrm>
          <a:prstGeom prst="rect">
            <a:avLst/>
          </a:prstGeom>
        </p:spPr>
      </p:pic>
      <p:pic>
        <p:nvPicPr>
          <p:cNvPr id="335" name="Picture 33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8819A628-4CFA-C01A-2DD8-484E739A4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3004729"/>
            <a:ext cx="894944" cy="900000"/>
          </a:xfrm>
          <a:prstGeom prst="rect">
            <a:avLst/>
          </a:prstGeom>
        </p:spPr>
      </p:pic>
      <p:pic>
        <p:nvPicPr>
          <p:cNvPr id="336" name="Picture 335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1C221EA3-646C-3C3F-6F05-2D1ADEBA96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2069389"/>
            <a:ext cx="894944" cy="900000"/>
          </a:xfrm>
          <a:prstGeom prst="rect">
            <a:avLst/>
          </a:prstGeom>
        </p:spPr>
      </p:pic>
      <p:pic>
        <p:nvPicPr>
          <p:cNvPr id="337" name="Picture 336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004298F7-2B5D-D897-36B2-B997E9F164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1134049"/>
            <a:ext cx="894944" cy="900000"/>
          </a:xfrm>
          <a:prstGeom prst="rect">
            <a:avLst/>
          </a:prstGeom>
        </p:spPr>
      </p:pic>
      <p:pic>
        <p:nvPicPr>
          <p:cNvPr id="338" name="Picture 33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FECD2F17-5331-BFD9-E3C3-3ECD027C8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5810749"/>
            <a:ext cx="834270" cy="900000"/>
          </a:xfrm>
          <a:prstGeom prst="rect">
            <a:avLst/>
          </a:prstGeom>
        </p:spPr>
      </p:pic>
      <p:pic>
        <p:nvPicPr>
          <p:cNvPr id="339" name="Picture 338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6480B0F9-CAC5-1732-6A92-9364FC1BE9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4875409"/>
            <a:ext cx="834270" cy="900000"/>
          </a:xfrm>
          <a:prstGeom prst="rect">
            <a:avLst/>
          </a:prstGeom>
        </p:spPr>
      </p:pic>
      <p:pic>
        <p:nvPicPr>
          <p:cNvPr id="340" name="Picture 33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447F66DA-E904-DFB9-0D37-734B35D07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3940069"/>
            <a:ext cx="834270" cy="900000"/>
          </a:xfrm>
          <a:prstGeom prst="rect">
            <a:avLst/>
          </a:prstGeom>
        </p:spPr>
      </p:pic>
      <p:pic>
        <p:nvPicPr>
          <p:cNvPr id="341" name="Picture 34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EA6087DA-7588-3501-DEB2-5DD8E925E1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3004729"/>
            <a:ext cx="834270" cy="900000"/>
          </a:xfrm>
          <a:prstGeom prst="rect">
            <a:avLst/>
          </a:prstGeom>
        </p:spPr>
      </p:pic>
      <p:pic>
        <p:nvPicPr>
          <p:cNvPr id="342" name="Picture 341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03C9F68-E6D3-2411-E03E-88996054A0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2069389"/>
            <a:ext cx="834270" cy="900000"/>
          </a:xfrm>
          <a:prstGeom prst="rect">
            <a:avLst/>
          </a:prstGeom>
        </p:spPr>
      </p:pic>
      <p:pic>
        <p:nvPicPr>
          <p:cNvPr id="343" name="Picture 34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0DE16E7-0FE0-A268-5195-3425DE9ACD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1134049"/>
            <a:ext cx="834270" cy="900000"/>
          </a:xfrm>
          <a:prstGeom prst="rect">
            <a:avLst/>
          </a:prstGeom>
        </p:spPr>
      </p:pic>
      <p:pic>
        <p:nvPicPr>
          <p:cNvPr id="344" name="Picture 34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F51D92A-90E0-F375-4FAF-4BEE91B33A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407804" y="5810749"/>
            <a:ext cx="894944" cy="900000"/>
          </a:xfrm>
          <a:prstGeom prst="rect">
            <a:avLst/>
          </a:prstGeom>
        </p:spPr>
      </p:pic>
      <p:pic>
        <p:nvPicPr>
          <p:cNvPr id="345" name="Picture 34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3EA1ACAE-7AAC-256D-4EBB-C15F1F2FB3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407804" y="4875409"/>
            <a:ext cx="894944" cy="900000"/>
          </a:xfrm>
          <a:prstGeom prst="rect">
            <a:avLst/>
          </a:prstGeom>
        </p:spPr>
      </p:pic>
      <p:pic>
        <p:nvPicPr>
          <p:cNvPr id="346" name="Picture 34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4A4F501-0A53-BD8D-1A9E-B7782AE609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407804" y="3940069"/>
            <a:ext cx="894944" cy="900000"/>
          </a:xfrm>
          <a:prstGeom prst="rect">
            <a:avLst/>
          </a:prstGeom>
        </p:spPr>
      </p:pic>
      <p:pic>
        <p:nvPicPr>
          <p:cNvPr id="347" name="Picture 34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B93C8ED-F2E2-22AA-C9BD-A98235BA4E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407804" y="3004729"/>
            <a:ext cx="894944" cy="900000"/>
          </a:xfrm>
          <a:prstGeom prst="rect">
            <a:avLst/>
          </a:prstGeom>
        </p:spPr>
      </p:pic>
      <p:pic>
        <p:nvPicPr>
          <p:cNvPr id="348" name="Picture 347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00E9443E-366F-6434-C438-FC83DDBE41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407804" y="2069389"/>
            <a:ext cx="894944" cy="900000"/>
          </a:xfrm>
          <a:prstGeom prst="rect">
            <a:avLst/>
          </a:prstGeom>
        </p:spPr>
      </p:pic>
      <p:pic>
        <p:nvPicPr>
          <p:cNvPr id="349" name="Picture 348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7A26321C-8CE9-EF6F-F878-D3F6097D1E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4884" r="3219" b="14937"/>
          <a:stretch/>
        </p:blipFill>
        <p:spPr>
          <a:xfrm>
            <a:off x="1407804" y="1134049"/>
            <a:ext cx="894944" cy="900000"/>
          </a:xfrm>
          <a:prstGeom prst="rect">
            <a:avLst/>
          </a:prstGeom>
        </p:spPr>
      </p:pic>
      <p:pic>
        <p:nvPicPr>
          <p:cNvPr id="350" name="Picture 34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21004A6-6D61-4D60-E006-DA642E1C22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468708" y="5810749"/>
            <a:ext cx="834270" cy="900000"/>
          </a:xfrm>
          <a:prstGeom prst="rect">
            <a:avLst/>
          </a:prstGeom>
        </p:spPr>
      </p:pic>
      <p:pic>
        <p:nvPicPr>
          <p:cNvPr id="351" name="Picture 350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58067377-2C5E-AAC8-CA8B-8D2C46B4B6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468708" y="4875409"/>
            <a:ext cx="834270" cy="900000"/>
          </a:xfrm>
          <a:prstGeom prst="rect">
            <a:avLst/>
          </a:prstGeom>
        </p:spPr>
      </p:pic>
      <p:pic>
        <p:nvPicPr>
          <p:cNvPr id="352" name="Picture 351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DDF77DE9-E449-0768-AB91-138322A24E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468708" y="3940069"/>
            <a:ext cx="834270" cy="900000"/>
          </a:xfrm>
          <a:prstGeom prst="rect">
            <a:avLst/>
          </a:prstGeom>
        </p:spPr>
      </p:pic>
      <p:pic>
        <p:nvPicPr>
          <p:cNvPr id="353" name="Picture 35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F69AD18-9253-EDC8-0F25-BD44831EC6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468708" y="3004729"/>
            <a:ext cx="834270" cy="900000"/>
          </a:xfrm>
          <a:prstGeom prst="rect">
            <a:avLst/>
          </a:prstGeom>
        </p:spPr>
      </p:pic>
      <p:pic>
        <p:nvPicPr>
          <p:cNvPr id="354" name="Picture 35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113A056-2AB1-C839-6252-9DE5FDFC48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4" r="3219" b="14937"/>
          <a:stretch/>
        </p:blipFill>
        <p:spPr>
          <a:xfrm>
            <a:off x="3468708" y="2069389"/>
            <a:ext cx="834270" cy="900000"/>
          </a:xfrm>
          <a:prstGeom prst="rect">
            <a:avLst/>
          </a:prstGeom>
        </p:spPr>
      </p:pic>
      <p:pic>
        <p:nvPicPr>
          <p:cNvPr id="355" name="Picture 35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8D021A1-87AB-9628-CC14-96B48192F1A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468708" y="1134049"/>
            <a:ext cx="834270" cy="900000"/>
          </a:xfrm>
          <a:prstGeom prst="rect">
            <a:avLst/>
          </a:prstGeom>
        </p:spPr>
      </p:pic>
      <p:sp>
        <p:nvSpPr>
          <p:cNvPr id="356" name="Rectangle 355">
            <a:extLst>
              <a:ext uri="{FF2B5EF4-FFF2-40B4-BE49-F238E27FC236}">
                <a16:creationId xmlns:a16="http://schemas.microsoft.com/office/drawing/2014/main" id="{E4473764-DC01-39F2-E0E1-7D860A3DB86E}"/>
              </a:ext>
            </a:extLst>
          </p:cNvPr>
          <p:cNvSpPr/>
          <p:nvPr/>
        </p:nvSpPr>
        <p:spPr>
          <a:xfrm>
            <a:off x="497220" y="886460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CB98C17D-E332-3D1A-3C6B-DECB619E09DE}"/>
              </a:ext>
            </a:extLst>
          </p:cNvPr>
          <p:cNvSpPr/>
          <p:nvPr/>
        </p:nvSpPr>
        <p:spPr>
          <a:xfrm>
            <a:off x="497221" y="742273"/>
            <a:ext cx="1796258" cy="18039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502D28A-E881-BDC9-AA57-36ED7A0F166C}"/>
              </a:ext>
            </a:extLst>
          </p:cNvPr>
          <p:cNvSpPr/>
          <p:nvPr/>
        </p:nvSpPr>
        <p:spPr>
          <a:xfrm>
            <a:off x="1417075" y="886459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EF9E77C6-E200-60B0-DC59-D7377C85B378}"/>
              </a:ext>
            </a:extLst>
          </p:cNvPr>
          <p:cNvSpPr/>
          <p:nvPr/>
        </p:nvSpPr>
        <p:spPr>
          <a:xfrm>
            <a:off x="2590378" y="886460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340973BB-231D-A83E-2BE3-A5A626F89730}"/>
              </a:ext>
            </a:extLst>
          </p:cNvPr>
          <p:cNvSpPr/>
          <p:nvPr/>
        </p:nvSpPr>
        <p:spPr>
          <a:xfrm>
            <a:off x="3447642" y="886459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D393B3F9-2851-0907-0CDD-2F28C8A84419}"/>
              </a:ext>
            </a:extLst>
          </p:cNvPr>
          <p:cNvSpPr/>
          <p:nvPr/>
        </p:nvSpPr>
        <p:spPr>
          <a:xfrm>
            <a:off x="2611444" y="746467"/>
            <a:ext cx="1691534" cy="17620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77AA6600-A311-6747-486C-2F0427F36C2A}"/>
              </a:ext>
            </a:extLst>
          </p:cNvPr>
          <p:cNvSpPr/>
          <p:nvPr/>
        </p:nvSpPr>
        <p:spPr>
          <a:xfrm>
            <a:off x="2333263" y="1679521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7E7A4206-0CA1-EF23-6DE2-A8F42E5AFE26}"/>
              </a:ext>
            </a:extLst>
          </p:cNvPr>
          <p:cNvSpPr/>
          <p:nvPr/>
        </p:nvSpPr>
        <p:spPr>
          <a:xfrm>
            <a:off x="2333263" y="1459929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D3CDDFDC-6F32-7052-C09C-28FB27E3D05D}"/>
              </a:ext>
            </a:extLst>
          </p:cNvPr>
          <p:cNvSpPr/>
          <p:nvPr/>
        </p:nvSpPr>
        <p:spPr>
          <a:xfrm>
            <a:off x="2333263" y="1240337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157F01F5-1B5D-545F-5C5B-578FE1848C46}"/>
              </a:ext>
            </a:extLst>
          </p:cNvPr>
          <p:cNvSpPr/>
          <p:nvPr/>
        </p:nvSpPr>
        <p:spPr>
          <a:xfrm>
            <a:off x="2333263" y="1053405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E98819EC-78A9-AF30-C669-959D7A55D9E2}"/>
              </a:ext>
            </a:extLst>
          </p:cNvPr>
          <p:cNvSpPr/>
          <p:nvPr/>
        </p:nvSpPr>
        <p:spPr>
          <a:xfrm>
            <a:off x="1195420" y="6637242"/>
            <a:ext cx="291031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B519B191-0BB4-0C6B-F303-665FA81703C3}"/>
              </a:ext>
            </a:extLst>
          </p:cNvPr>
          <p:cNvSpPr/>
          <p:nvPr/>
        </p:nvSpPr>
        <p:spPr>
          <a:xfrm>
            <a:off x="990685" y="6637242"/>
            <a:ext cx="287458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A3E10E-514F-49E4-7E68-9A74F27883FA}"/>
              </a:ext>
            </a:extLst>
          </p:cNvPr>
          <p:cNvSpPr/>
          <p:nvPr/>
        </p:nvSpPr>
        <p:spPr>
          <a:xfrm>
            <a:off x="758615" y="6637242"/>
            <a:ext cx="308022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042046FA-71CE-6C05-9584-94D28AA37D14}"/>
              </a:ext>
            </a:extLst>
          </p:cNvPr>
          <p:cNvSpPr/>
          <p:nvPr/>
        </p:nvSpPr>
        <p:spPr>
          <a:xfrm>
            <a:off x="595739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FA72CEF-B959-F52A-CA7F-6B2941FCF11C}"/>
              </a:ext>
            </a:extLst>
          </p:cNvPr>
          <p:cNvSpPr/>
          <p:nvPr/>
        </p:nvSpPr>
        <p:spPr>
          <a:xfrm>
            <a:off x="428991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D2DB9753-AA16-3FF4-D221-904E9E64E19D}"/>
              </a:ext>
            </a:extLst>
          </p:cNvPr>
          <p:cNvSpPr/>
          <p:nvPr/>
        </p:nvSpPr>
        <p:spPr>
          <a:xfrm>
            <a:off x="497692" y="6738935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Trial Number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11D412D0-D32B-37D6-EB35-12244C1AF312}"/>
              </a:ext>
            </a:extLst>
          </p:cNvPr>
          <p:cNvSpPr/>
          <p:nvPr/>
        </p:nvSpPr>
        <p:spPr>
          <a:xfrm>
            <a:off x="202563" y="1727513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09E08458-4CD0-9C62-75FE-B291614C3348}"/>
              </a:ext>
            </a:extLst>
          </p:cNvPr>
          <p:cNvSpPr/>
          <p:nvPr/>
        </p:nvSpPr>
        <p:spPr>
          <a:xfrm>
            <a:off x="202563" y="155259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32D18035-D94C-225C-8ED1-F12DA2152723}"/>
              </a:ext>
            </a:extLst>
          </p:cNvPr>
          <p:cNvSpPr/>
          <p:nvPr/>
        </p:nvSpPr>
        <p:spPr>
          <a:xfrm>
            <a:off x="202563" y="137767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3865E640-7B79-DE4B-B98D-C9D03549C4BB}"/>
              </a:ext>
            </a:extLst>
          </p:cNvPr>
          <p:cNvSpPr/>
          <p:nvPr/>
        </p:nvSpPr>
        <p:spPr>
          <a:xfrm>
            <a:off x="202563" y="120275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D8BAB371-4042-CC17-590B-913F31CD30F9}"/>
              </a:ext>
            </a:extLst>
          </p:cNvPr>
          <p:cNvSpPr/>
          <p:nvPr/>
        </p:nvSpPr>
        <p:spPr>
          <a:xfrm>
            <a:off x="202563" y="102783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4218213-73AC-9C63-858A-127D2614CC4C}"/>
              </a:ext>
            </a:extLst>
          </p:cNvPr>
          <p:cNvSpPr/>
          <p:nvPr/>
        </p:nvSpPr>
        <p:spPr>
          <a:xfrm>
            <a:off x="0" y="1134050"/>
            <a:ext cx="218661" cy="8755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0232C9F6-DED8-72AD-A160-539836C0ABBB}"/>
              </a:ext>
            </a:extLst>
          </p:cNvPr>
          <p:cNvSpPr/>
          <p:nvPr/>
        </p:nvSpPr>
        <p:spPr>
          <a:xfrm>
            <a:off x="12477" y="2077354"/>
            <a:ext cx="218661" cy="89089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8F9C89D2-46DF-441F-1653-42D88E53992A}"/>
              </a:ext>
            </a:extLst>
          </p:cNvPr>
          <p:cNvSpPr/>
          <p:nvPr/>
        </p:nvSpPr>
        <p:spPr>
          <a:xfrm>
            <a:off x="12476" y="2968252"/>
            <a:ext cx="225149" cy="9246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8FCB103-8F7B-7D5C-DC04-2CF9AB57BF48}"/>
              </a:ext>
            </a:extLst>
          </p:cNvPr>
          <p:cNvSpPr/>
          <p:nvPr/>
        </p:nvSpPr>
        <p:spPr>
          <a:xfrm>
            <a:off x="0" y="3940070"/>
            <a:ext cx="206184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48234934-E6E5-8FC5-91AD-B32F880DA6FD}"/>
              </a:ext>
            </a:extLst>
          </p:cNvPr>
          <p:cNvSpPr/>
          <p:nvPr/>
        </p:nvSpPr>
        <p:spPr>
          <a:xfrm>
            <a:off x="0" y="4875410"/>
            <a:ext cx="206184" cy="8959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CATBOOST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C2EA061E-F2E2-3076-1A84-77B170092055}"/>
              </a:ext>
            </a:extLst>
          </p:cNvPr>
          <p:cNvSpPr/>
          <p:nvPr/>
        </p:nvSpPr>
        <p:spPr>
          <a:xfrm>
            <a:off x="4029" y="5806743"/>
            <a:ext cx="225149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 NEURAL NETWORK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729BF9E-F6E6-3CA8-1729-999550E099AA}"/>
              </a:ext>
            </a:extLst>
          </p:cNvPr>
          <p:cNvSpPr/>
          <p:nvPr/>
        </p:nvSpPr>
        <p:spPr>
          <a:xfrm>
            <a:off x="202563" y="2669183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CFC45517-7875-1E51-A0BD-F745FCB67458}"/>
              </a:ext>
            </a:extLst>
          </p:cNvPr>
          <p:cNvSpPr/>
          <p:nvPr/>
        </p:nvSpPr>
        <p:spPr>
          <a:xfrm>
            <a:off x="202563" y="249426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6B2CA8B2-0217-3F45-D4B7-3526C3D13CFF}"/>
              </a:ext>
            </a:extLst>
          </p:cNvPr>
          <p:cNvSpPr/>
          <p:nvPr/>
        </p:nvSpPr>
        <p:spPr>
          <a:xfrm>
            <a:off x="202563" y="231934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75C4DDD-6466-30C7-5D5B-7EBA6D9F1F97}"/>
              </a:ext>
            </a:extLst>
          </p:cNvPr>
          <p:cNvSpPr/>
          <p:nvPr/>
        </p:nvSpPr>
        <p:spPr>
          <a:xfrm>
            <a:off x="202563" y="214442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85489A7E-62F6-99FA-CBD7-F904CE660D6F}"/>
              </a:ext>
            </a:extLst>
          </p:cNvPr>
          <p:cNvSpPr/>
          <p:nvPr/>
        </p:nvSpPr>
        <p:spPr>
          <a:xfrm>
            <a:off x="202563" y="196950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9A1CADED-B3E6-C229-309D-2EF7489FE612}"/>
              </a:ext>
            </a:extLst>
          </p:cNvPr>
          <p:cNvSpPr/>
          <p:nvPr/>
        </p:nvSpPr>
        <p:spPr>
          <a:xfrm>
            <a:off x="202563" y="3585225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5478C91-FFEB-3D9A-272C-3497C9582022}"/>
              </a:ext>
            </a:extLst>
          </p:cNvPr>
          <p:cNvSpPr/>
          <p:nvPr/>
        </p:nvSpPr>
        <p:spPr>
          <a:xfrm>
            <a:off x="202563" y="341030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E89F8B2E-83C3-1562-8C7E-BD02E379FAE9}"/>
              </a:ext>
            </a:extLst>
          </p:cNvPr>
          <p:cNvSpPr/>
          <p:nvPr/>
        </p:nvSpPr>
        <p:spPr>
          <a:xfrm>
            <a:off x="202563" y="323538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A65E082-D3DF-3349-A0AD-02476A4FED4F}"/>
              </a:ext>
            </a:extLst>
          </p:cNvPr>
          <p:cNvSpPr/>
          <p:nvPr/>
        </p:nvSpPr>
        <p:spPr>
          <a:xfrm>
            <a:off x="202563" y="306046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311F957C-FAF8-5B12-9D89-78E2CB9A4F3A}"/>
              </a:ext>
            </a:extLst>
          </p:cNvPr>
          <p:cNvSpPr/>
          <p:nvPr/>
        </p:nvSpPr>
        <p:spPr>
          <a:xfrm>
            <a:off x="202563" y="288554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1F30B023-1947-68D1-463F-8A2AD1A364FB}"/>
              </a:ext>
            </a:extLst>
          </p:cNvPr>
          <p:cNvSpPr/>
          <p:nvPr/>
        </p:nvSpPr>
        <p:spPr>
          <a:xfrm>
            <a:off x="202563" y="4526895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292281B-ACD3-DF76-097C-D1C478FA05ED}"/>
              </a:ext>
            </a:extLst>
          </p:cNvPr>
          <p:cNvSpPr/>
          <p:nvPr/>
        </p:nvSpPr>
        <p:spPr>
          <a:xfrm>
            <a:off x="202563" y="435197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291CBDBF-95DF-E03A-DD83-DBEFAC36F6C4}"/>
              </a:ext>
            </a:extLst>
          </p:cNvPr>
          <p:cNvSpPr/>
          <p:nvPr/>
        </p:nvSpPr>
        <p:spPr>
          <a:xfrm>
            <a:off x="202563" y="417705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7C09BD00-DEF2-F31A-396A-946E7541C534}"/>
              </a:ext>
            </a:extLst>
          </p:cNvPr>
          <p:cNvSpPr/>
          <p:nvPr/>
        </p:nvSpPr>
        <p:spPr>
          <a:xfrm>
            <a:off x="202563" y="400213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E0B38E7C-21DF-0268-8506-3AA3AC5EDC7D}"/>
              </a:ext>
            </a:extLst>
          </p:cNvPr>
          <p:cNvSpPr/>
          <p:nvPr/>
        </p:nvSpPr>
        <p:spPr>
          <a:xfrm>
            <a:off x="202563" y="382721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B8B80356-3DDD-FD92-DAC4-E162C0DED43C}"/>
              </a:ext>
            </a:extLst>
          </p:cNvPr>
          <p:cNvSpPr/>
          <p:nvPr/>
        </p:nvSpPr>
        <p:spPr>
          <a:xfrm>
            <a:off x="201963" y="5462537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842D7D7A-15D3-E2E6-1D87-98308156BA2B}"/>
              </a:ext>
            </a:extLst>
          </p:cNvPr>
          <p:cNvSpPr/>
          <p:nvPr/>
        </p:nvSpPr>
        <p:spPr>
          <a:xfrm>
            <a:off x="201963" y="528761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C10FC526-668E-84C0-A6A5-CEE6F3CBBB29}"/>
              </a:ext>
            </a:extLst>
          </p:cNvPr>
          <p:cNvSpPr/>
          <p:nvPr/>
        </p:nvSpPr>
        <p:spPr>
          <a:xfrm>
            <a:off x="201963" y="511269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6024CEA6-E964-7890-26AF-7DFA1A4472EA}"/>
              </a:ext>
            </a:extLst>
          </p:cNvPr>
          <p:cNvSpPr/>
          <p:nvPr/>
        </p:nvSpPr>
        <p:spPr>
          <a:xfrm>
            <a:off x="201963" y="493777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C77B5054-5654-B72D-DDD3-0E1DCF9BF017}"/>
              </a:ext>
            </a:extLst>
          </p:cNvPr>
          <p:cNvSpPr/>
          <p:nvPr/>
        </p:nvSpPr>
        <p:spPr>
          <a:xfrm>
            <a:off x="201963" y="476285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470F0D35-41AB-17E4-36B7-49FD6275C408}"/>
              </a:ext>
            </a:extLst>
          </p:cNvPr>
          <p:cNvSpPr/>
          <p:nvPr/>
        </p:nvSpPr>
        <p:spPr>
          <a:xfrm>
            <a:off x="201963" y="6404207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36085559-13E0-B427-DA6A-F2A691DC578F}"/>
              </a:ext>
            </a:extLst>
          </p:cNvPr>
          <p:cNvSpPr/>
          <p:nvPr/>
        </p:nvSpPr>
        <p:spPr>
          <a:xfrm>
            <a:off x="201963" y="622928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162CA148-705B-460E-E06A-92545B36FAB9}"/>
              </a:ext>
            </a:extLst>
          </p:cNvPr>
          <p:cNvSpPr/>
          <p:nvPr/>
        </p:nvSpPr>
        <p:spPr>
          <a:xfrm>
            <a:off x="201963" y="605436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F2DBC848-9474-A0EB-57B6-93C674DCE840}"/>
              </a:ext>
            </a:extLst>
          </p:cNvPr>
          <p:cNvSpPr/>
          <p:nvPr/>
        </p:nvSpPr>
        <p:spPr>
          <a:xfrm>
            <a:off x="201963" y="587944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A162B17E-A05B-334B-D944-588BBAD6B421}"/>
              </a:ext>
            </a:extLst>
          </p:cNvPr>
          <p:cNvSpPr/>
          <p:nvPr/>
        </p:nvSpPr>
        <p:spPr>
          <a:xfrm>
            <a:off x="201963" y="570452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AA23A429-1B5D-60C1-7DF4-96020F52D9DF}"/>
              </a:ext>
            </a:extLst>
          </p:cNvPr>
          <p:cNvSpPr/>
          <p:nvPr/>
        </p:nvSpPr>
        <p:spPr>
          <a:xfrm>
            <a:off x="2333263" y="2614508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600487EC-C9E6-416C-9ECA-7E0ADC8F77F8}"/>
              </a:ext>
            </a:extLst>
          </p:cNvPr>
          <p:cNvSpPr/>
          <p:nvPr/>
        </p:nvSpPr>
        <p:spPr>
          <a:xfrm>
            <a:off x="2333263" y="239491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8573051A-0674-66FE-B3C2-2F2F19FF3B71}"/>
              </a:ext>
            </a:extLst>
          </p:cNvPr>
          <p:cNvSpPr/>
          <p:nvPr/>
        </p:nvSpPr>
        <p:spPr>
          <a:xfrm>
            <a:off x="2333263" y="217532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9D165168-6583-8135-7851-E117F375E831}"/>
              </a:ext>
            </a:extLst>
          </p:cNvPr>
          <p:cNvSpPr/>
          <p:nvPr/>
        </p:nvSpPr>
        <p:spPr>
          <a:xfrm>
            <a:off x="2333263" y="198839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FB159131-CF1D-8264-5370-59677DB3254F}"/>
              </a:ext>
            </a:extLst>
          </p:cNvPr>
          <p:cNvSpPr/>
          <p:nvPr/>
        </p:nvSpPr>
        <p:spPr>
          <a:xfrm>
            <a:off x="2336706" y="3549848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BE5B5C70-C7FC-F547-F2D6-C3C9579DB022}"/>
              </a:ext>
            </a:extLst>
          </p:cNvPr>
          <p:cNvSpPr/>
          <p:nvPr/>
        </p:nvSpPr>
        <p:spPr>
          <a:xfrm>
            <a:off x="2336706" y="333025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C20E701F-8984-CB97-3B67-EBAE78C9CD3A}"/>
              </a:ext>
            </a:extLst>
          </p:cNvPr>
          <p:cNvSpPr/>
          <p:nvPr/>
        </p:nvSpPr>
        <p:spPr>
          <a:xfrm>
            <a:off x="2336706" y="311066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E335C523-A301-E645-AF6B-BABF008352D5}"/>
              </a:ext>
            </a:extLst>
          </p:cNvPr>
          <p:cNvSpPr/>
          <p:nvPr/>
        </p:nvSpPr>
        <p:spPr>
          <a:xfrm>
            <a:off x="2336706" y="292373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0ECA3EA0-6A25-63E6-D89C-506869C75E08}"/>
              </a:ext>
            </a:extLst>
          </p:cNvPr>
          <p:cNvSpPr/>
          <p:nvPr/>
        </p:nvSpPr>
        <p:spPr>
          <a:xfrm>
            <a:off x="2333263" y="4487963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6D025929-4F7E-761F-526E-68325CD78D96}"/>
              </a:ext>
            </a:extLst>
          </p:cNvPr>
          <p:cNvSpPr/>
          <p:nvPr/>
        </p:nvSpPr>
        <p:spPr>
          <a:xfrm>
            <a:off x="2333263" y="4268371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B795A06A-1BDA-FB04-DCB3-885375F02D6A}"/>
              </a:ext>
            </a:extLst>
          </p:cNvPr>
          <p:cNvSpPr/>
          <p:nvPr/>
        </p:nvSpPr>
        <p:spPr>
          <a:xfrm>
            <a:off x="2333263" y="4048779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43E9C72A-EA2A-D9B1-A07F-8E9451C4669A}"/>
              </a:ext>
            </a:extLst>
          </p:cNvPr>
          <p:cNvSpPr/>
          <p:nvPr/>
        </p:nvSpPr>
        <p:spPr>
          <a:xfrm>
            <a:off x="2333263" y="3861847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0A516658-C0D0-0C3C-C99A-FE3B69937216}"/>
              </a:ext>
            </a:extLst>
          </p:cNvPr>
          <p:cNvSpPr/>
          <p:nvPr/>
        </p:nvSpPr>
        <p:spPr>
          <a:xfrm>
            <a:off x="2333263" y="542457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D1A7A3BC-BAA8-6639-7F9E-4B40248A76C2}"/>
              </a:ext>
            </a:extLst>
          </p:cNvPr>
          <p:cNvSpPr/>
          <p:nvPr/>
        </p:nvSpPr>
        <p:spPr>
          <a:xfrm>
            <a:off x="2333263" y="520498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31837C5D-B3C7-FA91-7E27-EA2CCF5A8034}"/>
              </a:ext>
            </a:extLst>
          </p:cNvPr>
          <p:cNvSpPr/>
          <p:nvPr/>
        </p:nvSpPr>
        <p:spPr>
          <a:xfrm>
            <a:off x="2333263" y="4985390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1C6F2707-9648-3933-8EEB-417B492A87EB}"/>
              </a:ext>
            </a:extLst>
          </p:cNvPr>
          <p:cNvSpPr/>
          <p:nvPr/>
        </p:nvSpPr>
        <p:spPr>
          <a:xfrm>
            <a:off x="2333263" y="4798458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B69063FA-4A9D-EDA7-0131-D0A161F8B97C}"/>
              </a:ext>
            </a:extLst>
          </p:cNvPr>
          <p:cNvSpPr/>
          <p:nvPr/>
        </p:nvSpPr>
        <p:spPr>
          <a:xfrm>
            <a:off x="2329222" y="6360031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1A89BE9A-6283-96B8-ECA7-AE0C8EE1386C}"/>
              </a:ext>
            </a:extLst>
          </p:cNvPr>
          <p:cNvSpPr/>
          <p:nvPr/>
        </p:nvSpPr>
        <p:spPr>
          <a:xfrm>
            <a:off x="2329222" y="6140439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1C196C2C-55D4-494E-E01C-B22230C8B9B7}"/>
              </a:ext>
            </a:extLst>
          </p:cNvPr>
          <p:cNvSpPr/>
          <p:nvPr/>
        </p:nvSpPr>
        <p:spPr>
          <a:xfrm>
            <a:off x="2329222" y="5920847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D1CC269C-E046-1461-647C-701AADFCA15B}"/>
              </a:ext>
            </a:extLst>
          </p:cNvPr>
          <p:cNvSpPr/>
          <p:nvPr/>
        </p:nvSpPr>
        <p:spPr>
          <a:xfrm>
            <a:off x="2329222" y="5733915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28" name="Picture 427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9E4FC1E5-0D4B-2AD8-DD9B-53CED632836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5810749"/>
            <a:ext cx="841178" cy="900000"/>
          </a:xfrm>
          <a:prstGeom prst="rect">
            <a:avLst/>
          </a:prstGeom>
        </p:spPr>
      </p:pic>
      <p:pic>
        <p:nvPicPr>
          <p:cNvPr id="429" name="Picture 428" descr="A graph with orange lines and numbers&#10;&#10;AI-generated content may be incorrect.">
            <a:extLst>
              <a:ext uri="{FF2B5EF4-FFF2-40B4-BE49-F238E27FC236}">
                <a16:creationId xmlns:a16="http://schemas.microsoft.com/office/drawing/2014/main" id="{955E9577-4B26-9BC3-6766-73896DCA02C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4875409"/>
            <a:ext cx="841178" cy="900000"/>
          </a:xfrm>
          <a:prstGeom prst="rect">
            <a:avLst/>
          </a:prstGeom>
        </p:spPr>
      </p:pic>
      <p:pic>
        <p:nvPicPr>
          <p:cNvPr id="430" name="Picture 429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9636254C-00AB-4429-AE1F-CD79FA0259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3940069"/>
            <a:ext cx="841177" cy="900000"/>
          </a:xfrm>
          <a:prstGeom prst="rect">
            <a:avLst/>
          </a:prstGeom>
        </p:spPr>
      </p:pic>
      <p:pic>
        <p:nvPicPr>
          <p:cNvPr id="431" name="Picture 430" descr="A graph of a number&#10;&#10;AI-generated content may be incorrect.">
            <a:extLst>
              <a:ext uri="{FF2B5EF4-FFF2-40B4-BE49-F238E27FC236}">
                <a16:creationId xmlns:a16="http://schemas.microsoft.com/office/drawing/2014/main" id="{313B39B2-BC8F-19D9-F7F5-60E54556499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3004729"/>
            <a:ext cx="841177" cy="900000"/>
          </a:xfrm>
          <a:prstGeom prst="rect">
            <a:avLst/>
          </a:prstGeom>
        </p:spPr>
      </p:pic>
      <p:pic>
        <p:nvPicPr>
          <p:cNvPr id="432" name="Picture 431" descr="A graph of a number&#10;&#10;AI-generated content may be incorrect.">
            <a:extLst>
              <a:ext uri="{FF2B5EF4-FFF2-40B4-BE49-F238E27FC236}">
                <a16:creationId xmlns:a16="http://schemas.microsoft.com/office/drawing/2014/main" id="{FFEB5A06-6373-0D60-40B9-5797A57D21D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2069389"/>
            <a:ext cx="841177" cy="900000"/>
          </a:xfrm>
          <a:prstGeom prst="rect">
            <a:avLst/>
          </a:prstGeom>
        </p:spPr>
      </p:pic>
      <p:pic>
        <p:nvPicPr>
          <p:cNvPr id="433" name="Picture 432" descr="A graph with orange and grey lines&#10;&#10;AI-generated content may be incorrect.">
            <a:extLst>
              <a:ext uri="{FF2B5EF4-FFF2-40B4-BE49-F238E27FC236}">
                <a16:creationId xmlns:a16="http://schemas.microsoft.com/office/drawing/2014/main" id="{3A65C8D7-C737-A183-B728-8529E925A6C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1134049"/>
            <a:ext cx="841177" cy="900000"/>
          </a:xfrm>
          <a:prstGeom prst="rect">
            <a:avLst/>
          </a:prstGeom>
        </p:spPr>
      </p:pic>
      <p:pic>
        <p:nvPicPr>
          <p:cNvPr id="434" name="Picture 43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E6C3443-6EAE-7F56-4861-91C5ADF3CD1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5810749"/>
            <a:ext cx="841178" cy="900000"/>
          </a:xfrm>
          <a:prstGeom prst="rect">
            <a:avLst/>
          </a:prstGeom>
        </p:spPr>
      </p:pic>
      <p:pic>
        <p:nvPicPr>
          <p:cNvPr id="435" name="Picture 434" descr="A graph of a number&#10;&#10;AI-generated content may be incorrect.">
            <a:extLst>
              <a:ext uri="{FF2B5EF4-FFF2-40B4-BE49-F238E27FC236}">
                <a16:creationId xmlns:a16="http://schemas.microsoft.com/office/drawing/2014/main" id="{CC6E6BE2-60C6-2C63-0796-8255C4C6454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4875409"/>
            <a:ext cx="841178" cy="900000"/>
          </a:xfrm>
          <a:prstGeom prst="rect">
            <a:avLst/>
          </a:prstGeom>
        </p:spPr>
      </p:pic>
      <p:pic>
        <p:nvPicPr>
          <p:cNvPr id="436" name="Picture 43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B56FE12-1B33-990D-7B30-A98F03B6C99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3940069"/>
            <a:ext cx="841178" cy="900000"/>
          </a:xfrm>
          <a:prstGeom prst="rect">
            <a:avLst/>
          </a:prstGeom>
        </p:spPr>
      </p:pic>
      <p:pic>
        <p:nvPicPr>
          <p:cNvPr id="437" name="Picture 43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28A02A58-0686-0937-CE0A-7972A5CAD79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3004729"/>
            <a:ext cx="841178" cy="900000"/>
          </a:xfrm>
          <a:prstGeom prst="rect">
            <a:avLst/>
          </a:prstGeom>
        </p:spPr>
      </p:pic>
      <p:pic>
        <p:nvPicPr>
          <p:cNvPr id="438" name="Picture 43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BE797D4-E882-2588-A573-24926F0EC22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2069389"/>
            <a:ext cx="841178" cy="900000"/>
          </a:xfrm>
          <a:prstGeom prst="rect">
            <a:avLst/>
          </a:prstGeom>
        </p:spPr>
      </p:pic>
      <p:pic>
        <p:nvPicPr>
          <p:cNvPr id="439" name="Picture 43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6E43526-612A-3F86-9092-1E2948C4D46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1134049"/>
            <a:ext cx="841178" cy="900000"/>
          </a:xfrm>
          <a:prstGeom prst="rect">
            <a:avLst/>
          </a:prstGeom>
        </p:spPr>
      </p:pic>
      <p:pic>
        <p:nvPicPr>
          <p:cNvPr id="440" name="Picture 439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B2E02A2B-FA18-12BE-FB1D-1C7C375636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5810749"/>
            <a:ext cx="905883" cy="900000"/>
          </a:xfrm>
          <a:prstGeom prst="rect">
            <a:avLst/>
          </a:prstGeom>
        </p:spPr>
      </p:pic>
      <p:pic>
        <p:nvPicPr>
          <p:cNvPr id="441" name="Picture 440" descr="A graph of a number&#10;&#10;AI-generated content may be incorrect.">
            <a:extLst>
              <a:ext uri="{FF2B5EF4-FFF2-40B4-BE49-F238E27FC236}">
                <a16:creationId xmlns:a16="http://schemas.microsoft.com/office/drawing/2014/main" id="{92CAB13A-112C-646B-0447-068C4B32B20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4875409"/>
            <a:ext cx="905883" cy="900000"/>
          </a:xfrm>
          <a:prstGeom prst="rect">
            <a:avLst/>
          </a:prstGeom>
        </p:spPr>
      </p:pic>
      <p:pic>
        <p:nvPicPr>
          <p:cNvPr id="442" name="Picture 441" descr="A graph of a line graph&#10;&#10;AI-generated content may be incorrect.">
            <a:extLst>
              <a:ext uri="{FF2B5EF4-FFF2-40B4-BE49-F238E27FC236}">
                <a16:creationId xmlns:a16="http://schemas.microsoft.com/office/drawing/2014/main" id="{CCAFBFC9-BF49-8719-3D07-8578908C1D3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3940069"/>
            <a:ext cx="905883" cy="900000"/>
          </a:xfrm>
          <a:prstGeom prst="rect">
            <a:avLst/>
          </a:prstGeom>
        </p:spPr>
      </p:pic>
      <p:pic>
        <p:nvPicPr>
          <p:cNvPr id="443" name="Picture 44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E73117B-7E65-8DA6-4813-6534ADF9801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3004729"/>
            <a:ext cx="905883" cy="900000"/>
          </a:xfrm>
          <a:prstGeom prst="rect">
            <a:avLst/>
          </a:prstGeom>
        </p:spPr>
      </p:pic>
      <p:pic>
        <p:nvPicPr>
          <p:cNvPr id="444" name="Picture 443" descr="A graph of a number&#10;&#10;AI-generated content may be incorrect.">
            <a:extLst>
              <a:ext uri="{FF2B5EF4-FFF2-40B4-BE49-F238E27FC236}">
                <a16:creationId xmlns:a16="http://schemas.microsoft.com/office/drawing/2014/main" id="{ED0D6F7F-E561-5223-39C9-ABB9B5E6AC5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2069389"/>
            <a:ext cx="905883" cy="900000"/>
          </a:xfrm>
          <a:prstGeom prst="rect">
            <a:avLst/>
          </a:prstGeom>
        </p:spPr>
      </p:pic>
      <p:pic>
        <p:nvPicPr>
          <p:cNvPr id="445" name="Picture 444" descr="A graph of a number&#10;&#10;AI-generated content may be incorrect.">
            <a:extLst>
              <a:ext uri="{FF2B5EF4-FFF2-40B4-BE49-F238E27FC236}">
                <a16:creationId xmlns:a16="http://schemas.microsoft.com/office/drawing/2014/main" id="{E7BDAFD7-24AE-7999-FACD-4FEF7B61E36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1134049"/>
            <a:ext cx="905883" cy="900000"/>
          </a:xfrm>
          <a:prstGeom prst="rect">
            <a:avLst/>
          </a:prstGeom>
        </p:spPr>
      </p:pic>
      <p:pic>
        <p:nvPicPr>
          <p:cNvPr id="446" name="Picture 445" descr="A graph of a number&#10;&#10;AI-generated content may be incorrect.">
            <a:extLst>
              <a:ext uri="{FF2B5EF4-FFF2-40B4-BE49-F238E27FC236}">
                <a16:creationId xmlns:a16="http://schemas.microsoft.com/office/drawing/2014/main" id="{68765BFF-C7DF-167A-AC92-4178D4B0070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5810749"/>
            <a:ext cx="905883" cy="900000"/>
          </a:xfrm>
          <a:prstGeom prst="rect">
            <a:avLst/>
          </a:prstGeom>
        </p:spPr>
      </p:pic>
      <p:pic>
        <p:nvPicPr>
          <p:cNvPr id="447" name="Picture 446" descr="A graph of a number&#10;&#10;AI-generated content may be incorrect.">
            <a:extLst>
              <a:ext uri="{FF2B5EF4-FFF2-40B4-BE49-F238E27FC236}">
                <a16:creationId xmlns:a16="http://schemas.microsoft.com/office/drawing/2014/main" id="{DD32ED19-5C85-A2DC-83E0-C7DB3C312BD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4875409"/>
            <a:ext cx="905883" cy="900000"/>
          </a:xfrm>
          <a:prstGeom prst="rect">
            <a:avLst/>
          </a:prstGeom>
        </p:spPr>
      </p:pic>
      <p:pic>
        <p:nvPicPr>
          <p:cNvPr id="448" name="Picture 44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5C66D2D-8850-8FBD-E99A-FBC62AB79D6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3940069"/>
            <a:ext cx="905883" cy="900000"/>
          </a:xfrm>
          <a:prstGeom prst="rect">
            <a:avLst/>
          </a:prstGeom>
        </p:spPr>
      </p:pic>
      <p:pic>
        <p:nvPicPr>
          <p:cNvPr id="449" name="Picture 448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C2DCEDE-23FA-5F44-10B1-A13721B7377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3004729"/>
            <a:ext cx="905883" cy="900000"/>
          </a:xfrm>
          <a:prstGeom prst="rect">
            <a:avLst/>
          </a:prstGeom>
        </p:spPr>
      </p:pic>
      <p:pic>
        <p:nvPicPr>
          <p:cNvPr id="450" name="Picture 449" descr="A graph of a number&#10;&#10;AI-generated content may be incorrect.">
            <a:extLst>
              <a:ext uri="{FF2B5EF4-FFF2-40B4-BE49-F238E27FC236}">
                <a16:creationId xmlns:a16="http://schemas.microsoft.com/office/drawing/2014/main" id="{2915701B-E420-1BE4-50A7-3609ED57919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2069389"/>
            <a:ext cx="905883" cy="900000"/>
          </a:xfrm>
          <a:prstGeom prst="rect">
            <a:avLst/>
          </a:prstGeom>
        </p:spPr>
      </p:pic>
      <p:pic>
        <p:nvPicPr>
          <p:cNvPr id="451" name="Picture 450" descr="A graph of a number&#10;&#10;AI-generated content may be incorrect.">
            <a:extLst>
              <a:ext uri="{FF2B5EF4-FFF2-40B4-BE49-F238E27FC236}">
                <a16:creationId xmlns:a16="http://schemas.microsoft.com/office/drawing/2014/main" id="{11535D38-D0E5-A5E3-7414-5DDC56F6734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1134049"/>
            <a:ext cx="905883" cy="900000"/>
          </a:xfrm>
          <a:prstGeom prst="rect">
            <a:avLst/>
          </a:prstGeom>
        </p:spPr>
      </p:pic>
      <p:sp>
        <p:nvSpPr>
          <p:cNvPr id="452" name="Rectangle 451">
            <a:extLst>
              <a:ext uri="{FF2B5EF4-FFF2-40B4-BE49-F238E27FC236}">
                <a16:creationId xmlns:a16="http://schemas.microsoft.com/office/drawing/2014/main" id="{CD4AC558-0B3A-6D26-1AA8-F88AA66CBFF2}"/>
              </a:ext>
            </a:extLst>
          </p:cNvPr>
          <p:cNvSpPr/>
          <p:nvPr/>
        </p:nvSpPr>
        <p:spPr>
          <a:xfrm>
            <a:off x="2118438" y="6637242"/>
            <a:ext cx="291031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9C5719E-47E5-DD1D-ADC2-F1CB27E46F54}"/>
              </a:ext>
            </a:extLst>
          </p:cNvPr>
          <p:cNvSpPr/>
          <p:nvPr/>
        </p:nvSpPr>
        <p:spPr>
          <a:xfrm>
            <a:off x="1913703" y="6637242"/>
            <a:ext cx="287458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043CD1E6-3795-A13E-9BC9-3A6A73BA0AF0}"/>
              </a:ext>
            </a:extLst>
          </p:cNvPr>
          <p:cNvSpPr/>
          <p:nvPr/>
        </p:nvSpPr>
        <p:spPr>
          <a:xfrm>
            <a:off x="1681633" y="6637242"/>
            <a:ext cx="308022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698C1558-9E6F-61AE-D77A-50DC43E110AA}"/>
              </a:ext>
            </a:extLst>
          </p:cNvPr>
          <p:cNvSpPr/>
          <p:nvPr/>
        </p:nvSpPr>
        <p:spPr>
          <a:xfrm>
            <a:off x="1518757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803E8644-F9CC-EDAB-86C6-7CE909906DD0}"/>
              </a:ext>
            </a:extLst>
          </p:cNvPr>
          <p:cNvSpPr/>
          <p:nvPr/>
        </p:nvSpPr>
        <p:spPr>
          <a:xfrm>
            <a:off x="1352009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8ABC6276-4298-FEA3-A1A2-EEC8AB432555}"/>
              </a:ext>
            </a:extLst>
          </p:cNvPr>
          <p:cNvSpPr/>
          <p:nvPr/>
        </p:nvSpPr>
        <p:spPr>
          <a:xfrm>
            <a:off x="1420710" y="6738935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Trial Number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F4B8863B-16EB-19E5-F1F1-EE12FAF77C54}"/>
              </a:ext>
            </a:extLst>
          </p:cNvPr>
          <p:cNvSpPr/>
          <p:nvPr/>
        </p:nvSpPr>
        <p:spPr>
          <a:xfrm>
            <a:off x="3255014" y="6634562"/>
            <a:ext cx="291031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08B63CB2-F520-EC62-A134-99E8AEEB54E9}"/>
              </a:ext>
            </a:extLst>
          </p:cNvPr>
          <p:cNvSpPr/>
          <p:nvPr/>
        </p:nvSpPr>
        <p:spPr>
          <a:xfrm>
            <a:off x="3069330" y="6634562"/>
            <a:ext cx="287458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BAEA5D68-892E-D887-C21A-570570B2579A}"/>
              </a:ext>
            </a:extLst>
          </p:cNvPr>
          <p:cNvSpPr/>
          <p:nvPr/>
        </p:nvSpPr>
        <p:spPr>
          <a:xfrm>
            <a:off x="2849170" y="6634562"/>
            <a:ext cx="308022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E6CBDC72-936A-6102-C1EC-A963E08638B9}"/>
              </a:ext>
            </a:extLst>
          </p:cNvPr>
          <p:cNvSpPr/>
          <p:nvPr/>
        </p:nvSpPr>
        <p:spPr>
          <a:xfrm>
            <a:off x="2705342" y="663456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A5085B4C-69D2-1767-EBE6-E02F169D8EDB}"/>
              </a:ext>
            </a:extLst>
          </p:cNvPr>
          <p:cNvSpPr/>
          <p:nvPr/>
        </p:nvSpPr>
        <p:spPr>
          <a:xfrm>
            <a:off x="2543356" y="663456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8AFBF4F1-05E7-0000-7B93-DB13C19A9079}"/>
              </a:ext>
            </a:extLst>
          </p:cNvPr>
          <p:cNvSpPr/>
          <p:nvPr/>
        </p:nvSpPr>
        <p:spPr>
          <a:xfrm>
            <a:off x="2611445" y="6736255"/>
            <a:ext cx="834269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Trial Number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EB11D36E-5AA9-3CC4-94DF-31065C5974DF}"/>
              </a:ext>
            </a:extLst>
          </p:cNvPr>
          <p:cNvSpPr/>
          <p:nvPr/>
        </p:nvSpPr>
        <p:spPr>
          <a:xfrm>
            <a:off x="4112264" y="6637242"/>
            <a:ext cx="291031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38601CB6-6EAA-4B9F-C291-E835496242B4}"/>
              </a:ext>
            </a:extLst>
          </p:cNvPr>
          <p:cNvSpPr/>
          <p:nvPr/>
        </p:nvSpPr>
        <p:spPr>
          <a:xfrm>
            <a:off x="3926580" y="6637242"/>
            <a:ext cx="287458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CEA2BC42-6826-DA74-DD99-C08B72E0BF73}"/>
              </a:ext>
            </a:extLst>
          </p:cNvPr>
          <p:cNvSpPr/>
          <p:nvPr/>
        </p:nvSpPr>
        <p:spPr>
          <a:xfrm>
            <a:off x="3706420" y="6637242"/>
            <a:ext cx="308022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0E95943B-A4D3-BAF9-EF95-2FFD0CFE34CF}"/>
              </a:ext>
            </a:extLst>
          </p:cNvPr>
          <p:cNvSpPr/>
          <p:nvPr/>
        </p:nvSpPr>
        <p:spPr>
          <a:xfrm>
            <a:off x="3562592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F5272622-5984-118D-5C12-6BD2BEB844B2}"/>
              </a:ext>
            </a:extLst>
          </p:cNvPr>
          <p:cNvSpPr/>
          <p:nvPr/>
        </p:nvSpPr>
        <p:spPr>
          <a:xfrm>
            <a:off x="3400606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29E68A62-833E-A4D3-E2AD-9BF029ED93F9}"/>
              </a:ext>
            </a:extLst>
          </p:cNvPr>
          <p:cNvSpPr/>
          <p:nvPr/>
        </p:nvSpPr>
        <p:spPr>
          <a:xfrm>
            <a:off x="3468695" y="6738935"/>
            <a:ext cx="834269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Trial Number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4793CBEA-EABE-0E14-8925-B589DE02A009}"/>
              </a:ext>
            </a:extLst>
          </p:cNvPr>
          <p:cNvSpPr/>
          <p:nvPr/>
        </p:nvSpPr>
        <p:spPr>
          <a:xfrm>
            <a:off x="884481" y="405345"/>
            <a:ext cx="1407192" cy="16799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 for specific</a:t>
            </a:r>
          </a:p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trial’s hyperparameter set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4B2877F9-9280-7E9F-334D-7C38F5AE8914}"/>
              </a:ext>
            </a:extLst>
          </p:cNvPr>
          <p:cNvSpPr/>
          <p:nvPr/>
        </p:nvSpPr>
        <p:spPr>
          <a:xfrm>
            <a:off x="2861079" y="405345"/>
            <a:ext cx="1407192" cy="16799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 for best hyperparameter set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10863599-7A42-F309-94BE-997451B6B672}"/>
              </a:ext>
            </a:extLst>
          </p:cNvPr>
          <p:cNvSpPr/>
          <p:nvPr/>
        </p:nvSpPr>
        <p:spPr>
          <a:xfrm>
            <a:off x="359034" y="399143"/>
            <a:ext cx="540000" cy="180398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100000">
                <a:srgbClr val="333333"/>
              </a:gs>
            </a:gsLst>
            <a:lin ang="0" scaled="1"/>
            <a:tileRect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BA221483-E235-3FA7-06CB-B5F4388E5385}"/>
              </a:ext>
            </a:extLst>
          </p:cNvPr>
          <p:cNvCxnSpPr>
            <a:cxnSpLocks/>
          </p:cNvCxnSpPr>
          <p:nvPr/>
        </p:nvCxnSpPr>
        <p:spPr>
          <a:xfrm>
            <a:off x="359034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06FF3ACE-86C4-CEB4-B605-0AE37312EC75}"/>
              </a:ext>
            </a:extLst>
          </p:cNvPr>
          <p:cNvCxnSpPr>
            <a:cxnSpLocks/>
          </p:cNvCxnSpPr>
          <p:nvPr/>
        </p:nvCxnSpPr>
        <p:spPr>
          <a:xfrm>
            <a:off x="494034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EC36F5BA-66D3-2177-4697-B16C15C8D2C6}"/>
              </a:ext>
            </a:extLst>
          </p:cNvPr>
          <p:cNvCxnSpPr>
            <a:cxnSpLocks/>
          </p:cNvCxnSpPr>
          <p:nvPr/>
        </p:nvCxnSpPr>
        <p:spPr>
          <a:xfrm>
            <a:off x="629034" y="399143"/>
            <a:ext cx="0" cy="180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9A4CD6C5-87D7-5450-83A6-5CF01D24E246}"/>
              </a:ext>
            </a:extLst>
          </p:cNvPr>
          <p:cNvCxnSpPr>
            <a:cxnSpLocks/>
          </p:cNvCxnSpPr>
          <p:nvPr/>
        </p:nvCxnSpPr>
        <p:spPr>
          <a:xfrm>
            <a:off x="764034" y="399143"/>
            <a:ext cx="0" cy="180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59507AE6-D81B-7BD9-CE73-10C6FC092479}"/>
              </a:ext>
            </a:extLst>
          </p:cNvPr>
          <p:cNvCxnSpPr>
            <a:cxnSpLocks/>
          </p:cNvCxnSpPr>
          <p:nvPr/>
        </p:nvCxnSpPr>
        <p:spPr>
          <a:xfrm>
            <a:off x="899034" y="399143"/>
            <a:ext cx="0" cy="180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8" name="Rectangle 477">
            <a:extLst>
              <a:ext uri="{FF2B5EF4-FFF2-40B4-BE49-F238E27FC236}">
                <a16:creationId xmlns:a16="http://schemas.microsoft.com/office/drawing/2014/main" id="{DFB6F65D-9992-9A0F-0217-11B8D0964755}"/>
              </a:ext>
            </a:extLst>
          </p:cNvPr>
          <p:cNvSpPr/>
          <p:nvPr/>
        </p:nvSpPr>
        <p:spPr>
          <a:xfrm>
            <a:off x="624423" y="509106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2ADDFC57-288D-D806-2887-5DDD46762A9B}"/>
              </a:ext>
            </a:extLst>
          </p:cNvPr>
          <p:cNvSpPr/>
          <p:nvPr/>
        </p:nvSpPr>
        <p:spPr>
          <a:xfrm>
            <a:off x="487949" y="509106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2D4A673C-B362-2065-562C-BDDAA485E395}"/>
              </a:ext>
            </a:extLst>
          </p:cNvPr>
          <p:cNvSpPr/>
          <p:nvPr/>
        </p:nvSpPr>
        <p:spPr>
          <a:xfrm>
            <a:off x="351475" y="509106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65F7C1D0-A5BC-6EA1-C508-0E128F58A049}"/>
              </a:ext>
            </a:extLst>
          </p:cNvPr>
          <p:cNvSpPr/>
          <p:nvPr/>
        </p:nvSpPr>
        <p:spPr>
          <a:xfrm>
            <a:off x="269434" y="625953"/>
            <a:ext cx="724178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Outer Folds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997ED31E-F868-F886-179D-47F480366382}"/>
              </a:ext>
            </a:extLst>
          </p:cNvPr>
          <p:cNvSpPr/>
          <p:nvPr/>
        </p:nvSpPr>
        <p:spPr>
          <a:xfrm>
            <a:off x="215001" y="509106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D99A4BE-04D2-0D26-7D76-38B124ACD3A9}"/>
              </a:ext>
            </a:extLst>
          </p:cNvPr>
          <p:cNvSpPr/>
          <p:nvPr/>
        </p:nvSpPr>
        <p:spPr>
          <a:xfrm>
            <a:off x="760899" y="509106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1D5CA0EE-798C-1C0F-D5AD-F146586C25FF}"/>
              </a:ext>
            </a:extLst>
          </p:cNvPr>
          <p:cNvSpPr/>
          <p:nvPr/>
        </p:nvSpPr>
        <p:spPr>
          <a:xfrm>
            <a:off x="2332561" y="399143"/>
            <a:ext cx="540000" cy="180398"/>
          </a:xfrm>
          <a:prstGeom prst="rect">
            <a:avLst/>
          </a:prstGeom>
          <a:gradFill flip="none" rotWithShape="1">
            <a:gsLst>
              <a:gs pos="0">
                <a:srgbClr val="FEFAF4"/>
              </a:gs>
              <a:gs pos="100000">
                <a:srgbClr val="E98A15"/>
              </a:gs>
            </a:gsLst>
            <a:lin ang="0" scaled="1"/>
            <a:tileRect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A4AF4F38-8099-3ED8-6216-83668E10601F}"/>
              </a:ext>
            </a:extLst>
          </p:cNvPr>
          <p:cNvCxnSpPr>
            <a:cxnSpLocks/>
          </p:cNvCxnSpPr>
          <p:nvPr/>
        </p:nvCxnSpPr>
        <p:spPr>
          <a:xfrm>
            <a:off x="2332561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7D2238F4-AD17-51F7-A29C-071F131A8DFB}"/>
              </a:ext>
            </a:extLst>
          </p:cNvPr>
          <p:cNvCxnSpPr>
            <a:cxnSpLocks/>
          </p:cNvCxnSpPr>
          <p:nvPr/>
        </p:nvCxnSpPr>
        <p:spPr>
          <a:xfrm>
            <a:off x="2467561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0C2EAE2A-DDD7-2A1D-8524-6E9922433618}"/>
              </a:ext>
            </a:extLst>
          </p:cNvPr>
          <p:cNvCxnSpPr>
            <a:cxnSpLocks/>
          </p:cNvCxnSpPr>
          <p:nvPr/>
        </p:nvCxnSpPr>
        <p:spPr>
          <a:xfrm>
            <a:off x="2602561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F2081FDB-0682-1DE2-CA54-00FA49A0A97A}"/>
              </a:ext>
            </a:extLst>
          </p:cNvPr>
          <p:cNvCxnSpPr>
            <a:cxnSpLocks/>
          </p:cNvCxnSpPr>
          <p:nvPr/>
        </p:nvCxnSpPr>
        <p:spPr>
          <a:xfrm>
            <a:off x="2737561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40785B0F-F040-1E12-2182-84B9D7EF3522}"/>
              </a:ext>
            </a:extLst>
          </p:cNvPr>
          <p:cNvCxnSpPr>
            <a:cxnSpLocks/>
          </p:cNvCxnSpPr>
          <p:nvPr/>
        </p:nvCxnSpPr>
        <p:spPr>
          <a:xfrm>
            <a:off x="2872561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0" name="Rectangle 489">
            <a:extLst>
              <a:ext uri="{FF2B5EF4-FFF2-40B4-BE49-F238E27FC236}">
                <a16:creationId xmlns:a16="http://schemas.microsoft.com/office/drawing/2014/main" id="{61C332A2-B123-64B3-5CD2-1DC023225AF6}"/>
              </a:ext>
            </a:extLst>
          </p:cNvPr>
          <p:cNvSpPr/>
          <p:nvPr/>
        </p:nvSpPr>
        <p:spPr>
          <a:xfrm>
            <a:off x="2597950" y="508740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C8BA1554-A29E-79FB-2D80-8EA9CDBCBA90}"/>
              </a:ext>
            </a:extLst>
          </p:cNvPr>
          <p:cNvSpPr/>
          <p:nvPr/>
        </p:nvSpPr>
        <p:spPr>
          <a:xfrm>
            <a:off x="2461476" y="508740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FFFFF282-3A95-8021-FE1C-379E33327E31}"/>
              </a:ext>
            </a:extLst>
          </p:cNvPr>
          <p:cNvSpPr/>
          <p:nvPr/>
        </p:nvSpPr>
        <p:spPr>
          <a:xfrm>
            <a:off x="2325002" y="508740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20328265-17CF-1D6A-7E12-AC9ABDE94CD7}"/>
              </a:ext>
            </a:extLst>
          </p:cNvPr>
          <p:cNvSpPr/>
          <p:nvPr/>
        </p:nvSpPr>
        <p:spPr>
          <a:xfrm>
            <a:off x="2242961" y="625587"/>
            <a:ext cx="724178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Outer Folds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D62B52FC-89A9-3348-3A29-018B623D8C2F}"/>
              </a:ext>
            </a:extLst>
          </p:cNvPr>
          <p:cNvSpPr/>
          <p:nvPr/>
        </p:nvSpPr>
        <p:spPr>
          <a:xfrm>
            <a:off x="2188528" y="508740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95A7EB26-410F-616B-F915-49CB959C697E}"/>
              </a:ext>
            </a:extLst>
          </p:cNvPr>
          <p:cNvSpPr/>
          <p:nvPr/>
        </p:nvSpPr>
        <p:spPr>
          <a:xfrm>
            <a:off x="2734426" y="508740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27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157</Words>
  <Application>Microsoft Office PowerPoint</Application>
  <PresentationFormat>Custom</PresentationFormat>
  <Paragraphs>107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2</cp:revision>
  <dcterms:created xsi:type="dcterms:W3CDTF">2025-07-03T10:20:20Z</dcterms:created>
  <dcterms:modified xsi:type="dcterms:W3CDTF">2025-07-03T14:45:10Z</dcterms:modified>
</cp:coreProperties>
</file>